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5605-E873-422D-8B2B-8FCF09735275}" type="datetimeFigureOut">
              <a:rPr lang="nl-NL" smtClean="0"/>
              <a:t>4-9-2013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CDAC-FF82-4F86-AF07-FFF0995F7B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6407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5605-E873-422D-8B2B-8FCF09735275}" type="datetimeFigureOut">
              <a:rPr lang="nl-NL" smtClean="0"/>
              <a:t>4-9-2013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CDAC-FF82-4F86-AF07-FFF0995F7B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6411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5605-E873-422D-8B2B-8FCF09735275}" type="datetimeFigureOut">
              <a:rPr lang="nl-NL" smtClean="0"/>
              <a:t>4-9-2013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CDAC-FF82-4F86-AF07-FFF0995F7B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7953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5605-E873-422D-8B2B-8FCF09735275}" type="datetimeFigureOut">
              <a:rPr lang="nl-NL" smtClean="0"/>
              <a:t>4-9-2013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CDAC-FF82-4F86-AF07-FFF0995F7B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2964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5605-E873-422D-8B2B-8FCF09735275}" type="datetimeFigureOut">
              <a:rPr lang="nl-NL" smtClean="0"/>
              <a:t>4-9-2013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CDAC-FF82-4F86-AF07-FFF0995F7B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6627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5605-E873-422D-8B2B-8FCF09735275}" type="datetimeFigureOut">
              <a:rPr lang="nl-NL" smtClean="0"/>
              <a:t>4-9-2013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CDAC-FF82-4F86-AF07-FFF0995F7B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2703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5605-E873-422D-8B2B-8FCF09735275}" type="datetimeFigureOut">
              <a:rPr lang="nl-NL" smtClean="0"/>
              <a:t>4-9-2013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CDAC-FF82-4F86-AF07-FFF0995F7B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1539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5605-E873-422D-8B2B-8FCF09735275}" type="datetimeFigureOut">
              <a:rPr lang="nl-NL" smtClean="0"/>
              <a:t>4-9-2013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CDAC-FF82-4F86-AF07-FFF0995F7B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9746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5605-E873-422D-8B2B-8FCF09735275}" type="datetimeFigureOut">
              <a:rPr lang="nl-NL" smtClean="0"/>
              <a:t>4-9-2013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CDAC-FF82-4F86-AF07-FFF0995F7B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4090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5605-E873-422D-8B2B-8FCF09735275}" type="datetimeFigureOut">
              <a:rPr lang="nl-NL" smtClean="0"/>
              <a:t>4-9-2013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CDAC-FF82-4F86-AF07-FFF0995F7B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0001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5605-E873-422D-8B2B-8FCF09735275}" type="datetimeFigureOut">
              <a:rPr lang="nl-NL" smtClean="0"/>
              <a:t>4-9-2013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CDAC-FF82-4F86-AF07-FFF0995F7B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0641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15605-E873-422D-8B2B-8FCF09735275}" type="datetimeFigureOut">
              <a:rPr lang="nl-NL" smtClean="0"/>
              <a:t>4-9-2013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7CDAC-FF82-4F86-AF07-FFF0995F7B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4643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Taak </a:t>
            </a:r>
            <a:r>
              <a:rPr lang="nl-NL" dirty="0" smtClean="0"/>
              <a:t>17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Doelgroep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33191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exactitudes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16632"/>
            <a:ext cx="4962348" cy="662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6176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3</Words>
  <Application>Microsoft Office PowerPoint</Application>
  <PresentationFormat>Diavoorstelling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Kantoorthema</vt:lpstr>
      <vt:lpstr>Taak 17</vt:lpstr>
      <vt:lpstr>PowerPoint-presentatie</vt:lpstr>
    </vt:vector>
  </TitlesOfParts>
  <Company>Helicon Opleidingen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Taak 1</dc:title>
  <dc:creator>Elfi Voermans</dc:creator>
  <cp:lastModifiedBy>Elfi Voermans</cp:lastModifiedBy>
  <cp:revision>32</cp:revision>
  <dcterms:created xsi:type="dcterms:W3CDTF">2013-08-27T11:14:54Z</dcterms:created>
  <dcterms:modified xsi:type="dcterms:W3CDTF">2013-09-04T11:26:08Z</dcterms:modified>
</cp:coreProperties>
</file>